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4" r:id="rId5"/>
    <p:sldId id="273" r:id="rId6"/>
    <p:sldId id="272" r:id="rId7"/>
    <p:sldId id="271" r:id="rId8"/>
    <p:sldId id="26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5" autoAdjust="0"/>
    <p:restoredTop sz="94660"/>
  </p:normalViewPr>
  <p:slideViewPr>
    <p:cSldViewPr>
      <p:cViewPr>
        <p:scale>
          <a:sx n="70" d="100"/>
          <a:sy n="7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570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1568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136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105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199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3535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29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002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2605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882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675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9DFDB-6B8C-4EA0-BE7A-868394FD929E}" type="datetimeFigureOut">
              <a:rPr lang="it-IT" smtClean="0"/>
              <a:t>01/12/2012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F25C5-133A-4FC3-9013-AB74B9173D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48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dspadova.e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acebook.com/ledspadova" TargetMode="External"/><Relationship Id="rId4" Type="http://schemas.openxmlformats.org/officeDocument/2006/relationships/hyperlink" Target="mailto:contatti@ledspadova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411760" y="4149080"/>
            <a:ext cx="6400800" cy="1152128"/>
          </a:xfrm>
        </p:spPr>
        <p:txBody>
          <a:bodyPr>
            <a:normAutofit/>
          </a:bodyPr>
          <a:lstStyle/>
          <a:p>
            <a:r>
              <a:rPr lang="it-IT" dirty="0" smtClean="0"/>
              <a:t>PERCHE’ IL MONDO CAMBIA E C’E’ BISOGNO DI CAMBIARE ENERGIA</a:t>
            </a:r>
            <a:endParaRPr lang="it-IT" dirty="0"/>
          </a:p>
        </p:txBody>
      </p:sp>
      <p:pic>
        <p:nvPicPr>
          <p:cNvPr id="4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2503123" cy="321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1691681" y="2117688"/>
            <a:ext cx="7452319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8000" dirty="0" smtClean="0">
                <a:latin typeface="Aharoni" pitchFamily="2" charset="-79"/>
                <a:cs typeface="Aharoni" pitchFamily="2" charset="-79"/>
              </a:rPr>
              <a:t>L</a:t>
            </a:r>
            <a:r>
              <a:rPr lang="it-IT" sz="6600" dirty="0" smtClean="0">
                <a:latin typeface="Aharoni" pitchFamily="2" charset="-79"/>
                <a:cs typeface="Aharoni" pitchFamily="2" charset="-79"/>
              </a:rPr>
              <a:t>’</a:t>
            </a:r>
            <a:r>
              <a:rPr lang="it-IT" sz="8000" dirty="0" smtClean="0">
                <a:latin typeface="Aharoni" pitchFamily="2" charset="-79"/>
                <a:cs typeface="Aharoni" pitchFamily="2" charset="-79"/>
              </a:rPr>
              <a:t>E</a:t>
            </a:r>
            <a:r>
              <a:rPr lang="it-IT" sz="6600" dirty="0" smtClean="0">
                <a:latin typeface="Aharoni" pitchFamily="2" charset="-79"/>
                <a:cs typeface="Aharoni" pitchFamily="2" charset="-79"/>
              </a:rPr>
              <a:t>NERGIA </a:t>
            </a:r>
            <a:r>
              <a:rPr lang="it-IT" sz="8000" dirty="0" smtClean="0">
                <a:latin typeface="Aharoni" pitchFamily="2" charset="-79"/>
                <a:cs typeface="Aharoni" pitchFamily="2" charset="-79"/>
              </a:rPr>
              <a:t>D</a:t>
            </a:r>
            <a:r>
              <a:rPr lang="it-IT" sz="6600" dirty="0" smtClean="0">
                <a:latin typeface="Aharoni" pitchFamily="2" charset="-79"/>
                <a:cs typeface="Aharoni" pitchFamily="2" charset="-79"/>
              </a:rPr>
              <a:t>EGLI </a:t>
            </a:r>
            <a:r>
              <a:rPr lang="it-IT" sz="8000" dirty="0" smtClean="0">
                <a:latin typeface="Aharoni" pitchFamily="2" charset="-79"/>
                <a:cs typeface="Aharoni" pitchFamily="2" charset="-79"/>
              </a:rPr>
              <a:t>S</a:t>
            </a:r>
            <a:r>
              <a:rPr lang="it-IT" sz="66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66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1269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arrotondato 10"/>
          <p:cNvSpPr/>
          <p:nvPr/>
        </p:nvSpPr>
        <p:spPr>
          <a:xfrm>
            <a:off x="2693584" y="2280202"/>
            <a:ext cx="4044864" cy="964074"/>
          </a:xfrm>
          <a:prstGeom prst="round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899592" y="3828424"/>
            <a:ext cx="2584808" cy="1040736"/>
          </a:xfrm>
          <a:prstGeom prst="ellipse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3633819" y="4581128"/>
            <a:ext cx="2328923" cy="1078632"/>
          </a:xfrm>
          <a:prstGeom prst="ellipse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6084167" y="3828424"/>
            <a:ext cx="2808313" cy="876328"/>
          </a:xfrm>
          <a:prstGeom prst="ellipse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624" y="1117146"/>
            <a:ext cx="7632848" cy="101571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it-IT" dirty="0" smtClean="0"/>
              <a:t>Un associazione di studenti dell’ambito energetico</a:t>
            </a:r>
          </a:p>
          <a:p>
            <a:pPr marL="0" indent="0" algn="ctr">
              <a:buNone/>
            </a:pPr>
            <a:r>
              <a:rPr lang="it-IT" dirty="0"/>
              <a:t>p</a:t>
            </a:r>
            <a:r>
              <a:rPr lang="it-IT" dirty="0" smtClean="0"/>
              <a:t>ensata per gli studenti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873605" y="2290169"/>
            <a:ext cx="3684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SENZA SCOPI </a:t>
            </a:r>
            <a:r>
              <a:rPr lang="it-IT" sz="2800" dirty="0" smtClean="0"/>
              <a:t>POLITICI O «ALTRI» INTERESSI</a:t>
            </a:r>
            <a:endParaRPr lang="it-IT" sz="2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228184" y="3789040"/>
            <a:ext cx="2520280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NO </a:t>
            </a:r>
            <a:r>
              <a:rPr lang="it-IT" sz="2400" dirty="0"/>
              <a:t>AZIENDE </a:t>
            </a:r>
            <a:r>
              <a:rPr lang="it-IT" sz="2400" dirty="0" smtClean="0"/>
              <a:t>SPONSORIZZANTI</a:t>
            </a:r>
            <a:endParaRPr lang="it-IT" dirty="0"/>
          </a:p>
          <a:p>
            <a:pPr algn="ctr"/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99592" y="3789040"/>
            <a:ext cx="254205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NO </a:t>
            </a:r>
            <a:r>
              <a:rPr lang="it-IT" sz="2400" dirty="0" smtClean="0"/>
              <a:t>RAPPRESENTANZA</a:t>
            </a:r>
            <a:endParaRPr lang="it-IT" sz="2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822124" y="4704752"/>
            <a:ext cx="197401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NO </a:t>
            </a:r>
            <a:r>
              <a:rPr lang="it-IT" sz="2400" dirty="0"/>
              <a:t>APPARATI ALLE </a:t>
            </a:r>
            <a:r>
              <a:rPr lang="it-IT" sz="2400" dirty="0" smtClean="0"/>
              <a:t>SPALLE</a:t>
            </a:r>
            <a:endParaRPr lang="it-IT" sz="2400" dirty="0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619672" y="5805264"/>
            <a:ext cx="6192688" cy="511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dirty="0" smtClean="0"/>
              <a:t>UN’ASSOCIAZIONE AUTONOMA</a:t>
            </a:r>
          </a:p>
        </p:txBody>
      </p:sp>
      <p:sp>
        <p:nvSpPr>
          <p:cNvPr id="14" name="Freccia in giù 13"/>
          <p:cNvSpPr/>
          <p:nvPr/>
        </p:nvSpPr>
        <p:spPr>
          <a:xfrm rot="18977017">
            <a:off x="6211044" y="3134080"/>
            <a:ext cx="178976" cy="855751"/>
          </a:xfrm>
          <a:prstGeom prst="downArrow">
            <a:avLst/>
          </a:prstGeom>
          <a:solidFill>
            <a:srgbClr val="FFFF66"/>
          </a:solidFill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>
            <a:off x="4597991" y="3261375"/>
            <a:ext cx="211140" cy="1463769"/>
          </a:xfrm>
          <a:prstGeom prst="downArrow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in giù 15"/>
          <p:cNvSpPr/>
          <p:nvPr/>
        </p:nvSpPr>
        <p:spPr>
          <a:xfrm rot="2260369" flipH="1">
            <a:off x="3061086" y="3185697"/>
            <a:ext cx="181673" cy="852745"/>
          </a:xfrm>
          <a:prstGeom prst="downArrow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ttangolo 17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0312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05914" y="2058688"/>
            <a:ext cx="7814558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dirty="0" smtClean="0"/>
              <a:t>LEDS </a:t>
            </a:r>
            <a:r>
              <a:rPr lang="it-IT" dirty="0"/>
              <a:t>è un’associazione </a:t>
            </a:r>
            <a:r>
              <a:rPr lang="it-IT" dirty="0" smtClean="0"/>
              <a:t>no-profit </a:t>
            </a:r>
            <a:r>
              <a:rPr lang="it-IT" dirty="0"/>
              <a:t>composta e gestita </a:t>
            </a:r>
            <a:r>
              <a:rPr lang="it-IT" dirty="0" smtClean="0"/>
              <a:t>da </a:t>
            </a:r>
            <a:r>
              <a:rPr lang="it-IT" dirty="0"/>
              <a:t>studenti universitari, nata per iniziativa </a:t>
            </a:r>
            <a:r>
              <a:rPr lang="it-IT" dirty="0" smtClean="0"/>
              <a:t>degli stessi </a:t>
            </a:r>
            <a:r>
              <a:rPr lang="it-IT" dirty="0"/>
              <a:t>studenti il </a:t>
            </a:r>
            <a:r>
              <a:rPr lang="it-IT" dirty="0" smtClean="0"/>
              <a:t>23 </a:t>
            </a:r>
            <a:r>
              <a:rPr lang="it-IT" dirty="0"/>
              <a:t>maggio </a:t>
            </a:r>
            <a:r>
              <a:rPr lang="it-IT" dirty="0" smtClean="0"/>
              <a:t>del 2012 nella facoltà di ingegneria dell’Università </a:t>
            </a:r>
            <a:r>
              <a:rPr lang="it-IT" dirty="0"/>
              <a:t>di Padova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Scopo </a:t>
            </a:r>
            <a:r>
              <a:rPr lang="it-IT" dirty="0"/>
              <a:t>di </a:t>
            </a:r>
            <a:r>
              <a:rPr lang="it-IT" dirty="0" smtClean="0"/>
              <a:t>LEDS è </a:t>
            </a:r>
            <a:r>
              <a:rPr lang="it-IT" dirty="0"/>
              <a:t>dare la possibilità agli studenti di arricchire il proprio percorso formativo, acquisendo capacità non trasmissibili nelle aule </a:t>
            </a:r>
            <a:r>
              <a:rPr lang="it-IT" dirty="0" smtClean="0"/>
              <a:t>universitarie.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LEDS fornisce ai suoi soci la concreta possibilità di avvicinarsi al mondo post universitario, favorendo la loro crescita umana e professionale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016186" y="1340768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NELLO SPECIFICO: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08289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005914" y="976074"/>
            <a:ext cx="778661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/>
              <a:t>PERCHE’ UNA NUOVA ASSOCIAZIONE?</a:t>
            </a:r>
          </a:p>
          <a:p>
            <a:endParaRPr lang="it-IT" dirty="0"/>
          </a:p>
          <a:p>
            <a:r>
              <a:rPr lang="it-IT" sz="2800" dirty="0"/>
              <a:t>Perché il mondo sta cambiano e l’università non riesce a stare al passo.</a:t>
            </a:r>
          </a:p>
          <a:p>
            <a:endParaRPr lang="it-IT" sz="2800" dirty="0"/>
          </a:p>
          <a:p>
            <a:r>
              <a:rPr lang="it-IT" sz="2800" dirty="0"/>
              <a:t>Nuovi bisogni di noi </a:t>
            </a:r>
            <a:r>
              <a:rPr lang="it-IT" sz="2800" dirty="0" smtClean="0"/>
              <a:t>studenti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t-IT" sz="2800" dirty="0" smtClean="0"/>
              <a:t>fare gruppo per confrontare e sviluppare le proprie conoscenze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t-IT" sz="2800" dirty="0" smtClean="0"/>
              <a:t>possibilità di sviluppare argomenti a nostro piacimento-attuali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it-IT" sz="2800" dirty="0" smtClean="0"/>
              <a:t>realizzare in prima persona e imparare a collaborare…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52183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7624" y="1484784"/>
            <a:ext cx="7499176" cy="51125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sz="4000" dirty="0" smtClean="0"/>
              <a:t>Nuove </a:t>
            </a:r>
            <a:r>
              <a:rPr lang="it-IT" sz="4000" dirty="0"/>
              <a:t>richieste dal mondo del lavoro</a:t>
            </a:r>
          </a:p>
          <a:p>
            <a:r>
              <a:rPr lang="it-IT" sz="4000" dirty="0" smtClean="0"/>
              <a:t>capacità </a:t>
            </a:r>
            <a:r>
              <a:rPr lang="it-IT" sz="4000" dirty="0"/>
              <a:t>di lavoro in gruppo</a:t>
            </a:r>
          </a:p>
          <a:p>
            <a:r>
              <a:rPr lang="it-IT" sz="4000" dirty="0" smtClean="0"/>
              <a:t>capacità </a:t>
            </a:r>
            <a:r>
              <a:rPr lang="it-IT" sz="4000" dirty="0"/>
              <a:t>comunicative e di leadership</a:t>
            </a:r>
          </a:p>
          <a:p>
            <a:r>
              <a:rPr lang="it-IT" sz="4000" dirty="0" smtClean="0"/>
              <a:t>conoscenze </a:t>
            </a:r>
            <a:r>
              <a:rPr lang="it-IT" sz="4000" dirty="0"/>
              <a:t>aggiornate e continuo approfondimento</a:t>
            </a:r>
          </a:p>
          <a:p>
            <a:r>
              <a:rPr lang="it-IT" sz="4000" dirty="0" smtClean="0"/>
              <a:t>vero </a:t>
            </a:r>
            <a:r>
              <a:rPr lang="it-IT" sz="4000" dirty="0"/>
              <a:t>interesse per </a:t>
            </a:r>
            <a:r>
              <a:rPr lang="it-IT" sz="4000" dirty="0" smtClean="0"/>
              <a:t>l’ambito </a:t>
            </a:r>
            <a:r>
              <a:rPr lang="it-IT" sz="4000" dirty="0"/>
              <a:t>di lavoro</a:t>
            </a:r>
          </a:p>
          <a:p>
            <a:pPr marL="0" indent="0">
              <a:buNone/>
            </a:pPr>
            <a:r>
              <a:rPr lang="it-IT" sz="4000" dirty="0"/>
              <a:t>	</a:t>
            </a:r>
          </a:p>
          <a:p>
            <a:pPr marL="0" indent="0">
              <a:buNone/>
            </a:pPr>
            <a:r>
              <a:rPr lang="it-IT" sz="4000" dirty="0"/>
              <a:t>Nuove forme  di comunicazione</a:t>
            </a:r>
          </a:p>
          <a:p>
            <a:r>
              <a:rPr lang="it-IT" sz="4000" dirty="0" smtClean="0"/>
              <a:t>internet </a:t>
            </a:r>
            <a:r>
              <a:rPr lang="it-IT" sz="4000" dirty="0"/>
              <a:t>ma non solo: un’infinità di fonti </a:t>
            </a:r>
            <a:r>
              <a:rPr lang="it-IT" sz="4000" dirty="0" smtClean="0"/>
              <a:t>e </a:t>
            </a:r>
            <a:r>
              <a:rPr lang="it-IT" sz="4000" dirty="0"/>
              <a:t>di </a:t>
            </a:r>
            <a:r>
              <a:rPr lang="it-IT" sz="4000" dirty="0" smtClean="0"/>
              <a:t>informazioni difficili </a:t>
            </a:r>
            <a:r>
              <a:rPr lang="it-IT" sz="4000"/>
              <a:t>da </a:t>
            </a:r>
            <a:r>
              <a:rPr lang="it-IT" sz="4000" smtClean="0"/>
              <a:t>verificare, </a:t>
            </a:r>
            <a:r>
              <a:rPr lang="it-IT" sz="4000" dirty="0"/>
              <a:t>impossibili da </a:t>
            </a:r>
            <a:r>
              <a:rPr lang="it-IT" sz="4000" dirty="0" smtClean="0"/>
              <a:t>esplorare completamente </a:t>
            </a:r>
            <a:r>
              <a:rPr lang="it-IT" sz="4000" dirty="0"/>
              <a:t>in </a:t>
            </a:r>
            <a:r>
              <a:rPr lang="it-IT" sz="4000" dirty="0" smtClean="0"/>
              <a:t>solitaria</a:t>
            </a:r>
            <a:endParaRPr lang="it-IT" dirty="0"/>
          </a:p>
        </p:txBody>
      </p:sp>
      <p:pic>
        <p:nvPicPr>
          <p:cNvPr id="4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015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5914" y="1118093"/>
            <a:ext cx="7128792" cy="727678"/>
          </a:xfrm>
        </p:spPr>
        <p:txBody>
          <a:bodyPr>
            <a:normAutofit/>
          </a:bodyPr>
          <a:lstStyle/>
          <a:p>
            <a:r>
              <a:rPr lang="it-IT" sz="3600" dirty="0"/>
              <a:t>PER FARE CIO’ LEDS </a:t>
            </a:r>
            <a:r>
              <a:rPr lang="it-IT" sz="3600" dirty="0" smtClean="0"/>
              <a:t>VUOLE (1/2):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99592" y="2276872"/>
            <a:ext cx="7617024" cy="3672407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it-IT" sz="4000" dirty="0" smtClean="0"/>
              <a:t>organizzare </a:t>
            </a:r>
            <a:r>
              <a:rPr lang="it-IT" sz="4000" dirty="0"/>
              <a:t>gruppi di approfondimento e di ricerca;</a:t>
            </a:r>
          </a:p>
          <a:p>
            <a:pPr>
              <a:buFontTx/>
              <a:buChar char="-"/>
            </a:pPr>
            <a:endParaRPr lang="it-IT" sz="4000" dirty="0"/>
          </a:p>
          <a:p>
            <a:pPr>
              <a:buFontTx/>
              <a:buChar char="-"/>
            </a:pPr>
            <a:r>
              <a:rPr lang="it-IT" sz="4000" dirty="0"/>
              <a:t>gestire un portale di informazione (con ambito energetico ma non solo);</a:t>
            </a:r>
          </a:p>
          <a:p>
            <a:pPr>
              <a:buFontTx/>
              <a:buChar char="-"/>
            </a:pPr>
            <a:endParaRPr lang="it-IT" sz="4000" dirty="0"/>
          </a:p>
          <a:p>
            <a:pPr>
              <a:buFontTx/>
              <a:buChar char="-"/>
            </a:pPr>
            <a:r>
              <a:rPr lang="it-IT" sz="4000" dirty="0"/>
              <a:t>creare un data base ad uso degli iscritti che contenga progetti, pubblicazioni, ricerche… fatti dai membri e non solo; </a:t>
            </a:r>
          </a:p>
        </p:txBody>
      </p:sp>
      <p:pic>
        <p:nvPicPr>
          <p:cNvPr id="4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16020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 txBox="1">
            <a:spLocks/>
          </p:cNvSpPr>
          <p:nvPr/>
        </p:nvSpPr>
        <p:spPr>
          <a:xfrm>
            <a:off x="843408" y="2149791"/>
            <a:ext cx="8049072" cy="42315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it-IT" sz="2800" dirty="0" smtClean="0"/>
              <a:t>organizzare eventi formativi, creare momenti di discussione e collaborare per la buona riuscita dell’associazione;</a:t>
            </a:r>
          </a:p>
          <a:p>
            <a:pPr>
              <a:buFontTx/>
              <a:buChar char="-"/>
            </a:pP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smtClean="0"/>
              <a:t>soddisfare i nuovi bisogni di noi studenti;</a:t>
            </a:r>
          </a:p>
          <a:p>
            <a:pPr>
              <a:buFontTx/>
              <a:buChar char="-"/>
            </a:pPr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smtClean="0"/>
              <a:t>Creare un punto di collegamento diretto fra noi studenti e il mondo post universitario (imprese, enti, organizzazioni…).</a:t>
            </a:r>
            <a:endParaRPr lang="it-IT" sz="2800" dirty="0"/>
          </a:p>
        </p:txBody>
      </p:sp>
      <p:pic>
        <p:nvPicPr>
          <p:cNvPr id="5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1005914" y="1118093"/>
            <a:ext cx="7128792" cy="727678"/>
          </a:xfrm>
        </p:spPr>
        <p:txBody>
          <a:bodyPr>
            <a:normAutofit/>
          </a:bodyPr>
          <a:lstStyle/>
          <a:p>
            <a:r>
              <a:rPr lang="it-IT" sz="3600" dirty="0"/>
              <a:t>PER FARE CIO’ LEDS </a:t>
            </a:r>
            <a:r>
              <a:rPr lang="it-IT" sz="3600" dirty="0" smtClean="0"/>
              <a:t>VUOLE (2/2):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71029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mmaster\Varie\LEDS\LEDS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841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83901" y="1088207"/>
            <a:ext cx="72008" cy="55091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662644" y="1088207"/>
            <a:ext cx="72008" cy="5293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734652" y="412262"/>
            <a:ext cx="5798334" cy="704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>
                <a:latin typeface="Aharoni" pitchFamily="2" charset="-79"/>
                <a:cs typeface="Aharoni" pitchFamily="2" charset="-79"/>
              </a:rPr>
              <a:t>L’E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NERGIA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D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EGLI</a:t>
            </a:r>
            <a:r>
              <a:rPr lang="it-IT" dirty="0" smtClean="0">
                <a:latin typeface="Aharoni" pitchFamily="2" charset="-79"/>
                <a:cs typeface="Aharoni" pitchFamily="2" charset="-79"/>
              </a:rPr>
              <a:t> S</a:t>
            </a:r>
            <a:r>
              <a:rPr lang="it-IT" sz="3200" dirty="0" smtClean="0">
                <a:latin typeface="Aharoni" pitchFamily="2" charset="-79"/>
                <a:cs typeface="Aharoni" pitchFamily="2" charset="-79"/>
              </a:rPr>
              <a:t>TUDENTI</a:t>
            </a:r>
            <a:endParaRPr lang="it-IT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034613" y="1268760"/>
            <a:ext cx="72261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 smtClean="0"/>
              <a:t>Ovviamente questi (per ora) sono solo</a:t>
            </a:r>
          </a:p>
          <a:p>
            <a:pPr algn="ctr"/>
            <a:endParaRPr lang="it-IT" sz="3200" dirty="0"/>
          </a:p>
          <a:p>
            <a:pPr algn="ctr"/>
            <a:r>
              <a:rPr lang="it-IT" sz="3200" dirty="0" smtClean="0"/>
              <a:t>Progetti-Obiettivi</a:t>
            </a:r>
          </a:p>
          <a:p>
            <a:endParaRPr lang="it-IT" sz="3200" dirty="0" smtClean="0"/>
          </a:p>
          <a:p>
            <a:r>
              <a:rPr lang="it-IT" sz="3200" dirty="0" smtClean="0"/>
              <a:t>Se vuoi darci una mano </a:t>
            </a:r>
            <a:r>
              <a:rPr lang="it-IT" sz="3200" dirty="0"/>
              <a:t>e</a:t>
            </a:r>
            <a:r>
              <a:rPr lang="it-IT" sz="3200" dirty="0" smtClean="0"/>
              <a:t> </a:t>
            </a:r>
            <a:r>
              <a:rPr lang="it-IT" sz="3200" dirty="0" smtClean="0"/>
              <a:t>renderli realtà o semplicemente saperne di </a:t>
            </a:r>
            <a:r>
              <a:rPr lang="it-IT" sz="3200" dirty="0" smtClean="0"/>
              <a:t>più: contattaci!</a:t>
            </a:r>
            <a:endParaRPr lang="it-IT" sz="32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187624" y="461596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3"/>
              </a:rPr>
              <a:t>www.ledspadova.eu</a:t>
            </a:r>
            <a:endParaRPr lang="it-IT" dirty="0" smtClean="0"/>
          </a:p>
          <a:p>
            <a:r>
              <a:rPr lang="it-IT" dirty="0" smtClean="0">
                <a:hlinkClick r:id="rId4"/>
              </a:rPr>
              <a:t>contatti@ledspadova.eu</a:t>
            </a:r>
            <a:endParaRPr lang="it-IT" dirty="0" smtClean="0"/>
          </a:p>
          <a:p>
            <a:r>
              <a:rPr lang="it-IT" dirty="0" smtClean="0">
                <a:hlinkClick r:id="rId5"/>
              </a:rPr>
              <a:t>www.facebook.com/ledspadova</a:t>
            </a:r>
            <a:r>
              <a:rPr lang="it-IT" dirty="0" smtClean="0"/>
              <a:t> </a:t>
            </a:r>
          </a:p>
          <a:p>
            <a:r>
              <a:rPr lang="it-IT" dirty="0" smtClean="0"/>
              <a:t>O </a:t>
            </a:r>
            <a:r>
              <a:rPr lang="it-IT" dirty="0" smtClean="0"/>
              <a:t>vieni direttamente alla nostra riunione settimanale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36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364</Words>
  <Application>Microsoft Office PowerPoint</Application>
  <PresentationFormat>Presentazione su schermo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PER FARE CIO’ LEDS VUOLE (1/2):</vt:lpstr>
      <vt:lpstr>PER FARE CIO’ LEDS VUOLE (2/2):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L’ENERGIA DEGLI STUDENTI</dc:title>
  <dc:creator>Ammaster</dc:creator>
  <cp:lastModifiedBy>Ammaster</cp:lastModifiedBy>
  <cp:revision>30</cp:revision>
  <dcterms:created xsi:type="dcterms:W3CDTF">2012-11-20T19:12:50Z</dcterms:created>
  <dcterms:modified xsi:type="dcterms:W3CDTF">2012-12-01T12:47:45Z</dcterms:modified>
</cp:coreProperties>
</file>